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РЕАЛИЗАЦИЯ КОМПЕТЕНТНОСТНОГО ПОДХОДА В ФАРМАЦЕВТИЧЕСКОМ ОБРАЗОВАНИИ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</a:t>
            </a:r>
            <a:r>
              <a:rPr lang="ru-RU" dirty="0" err="1" smtClean="0"/>
              <a:t>Абдуллабекова</a:t>
            </a:r>
            <a:r>
              <a:rPr lang="ru-RU" dirty="0" smtClean="0"/>
              <a:t> Р.М.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</a:t>
            </a:r>
            <a:r>
              <a:rPr lang="ru-RU" dirty="0" err="1" smtClean="0"/>
              <a:t>д.фарм.н</a:t>
            </a:r>
            <a:r>
              <a:rPr lang="ru-RU" dirty="0" smtClean="0"/>
              <a:t>.,  профессор,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Лосева  И.В.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</a:t>
            </a:r>
            <a:r>
              <a:rPr lang="ru-RU" dirty="0" err="1" smtClean="0"/>
              <a:t>к.фарм.н</a:t>
            </a:r>
            <a:r>
              <a:rPr lang="ru-RU" dirty="0" smtClean="0"/>
              <a:t>., доцент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Карагандинский Государственный медицинский университет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789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превращать знания в опыт, а опыт – в деятельность;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 за результативность обучения и уровень образованности и профессиональных притязаний;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организации собственного образовательного процесса, самоуправления учебной деятельностью (самообразования);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способности и инициативы;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интеллектуальная, исследовательская культура;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подготовка к непрерывному самообучению и обучению других, а также к гибкой смене специализации в течение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знания, умения и навыки, отвечающие конъюнктуре рынка труда в современных экономических условиях.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Внедрение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технологии проектно-инновационной деятельности студентов, ориентированной на развитие их инновационного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2446833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по внедрению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 к фармацевтическому образованию в КГМУ должна быть проведена в соответствии с потребностями фармацевтического рынка, на основе складывающейся новой модели взаимоотношений системы фармацевтического образования и системы лекарственного обеспечения и с учетом стремления казахстанского  фармацевтического образования к международной идентичности в его содержании, способах и формах получения образования и оценочных критериях выпускника. Это позволит развивать высокопрофессиональную, нравственную, социально зрелую, творчески активную личность будущего фармацевта.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0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2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свете государственной политики, ориентированной на дальнейшее экономико-социальное развитие Республики и интеграцию Казахстана в мировую систему высшего профессионального образования проблема формирования профессиональной компетентности будущих работников здравоохранения, в том числе и  в сфере лекарственного обеспечения,  приобрела особую актуальность.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1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образование должно стать эффективным механизмом социальной и психической адаптации личности, вовлеченной в его систему;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задача современного профессионального образования заключается в преодолении разрыва между тем, «что делают люди», и тем, «кем они являются»;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современное образование должно обеспечивать каждого человека индивидуальным инструментарием выстраивания жизненной стратегии, включающей в себя производственную, личную, социальную и иные среды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4) современные системы профессионального образования должны выстраиваться вокруг процессов повышения компетентности людей в широком и узком смысле.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требования современности к системе профессионального образования: </a:t>
            </a:r>
          </a:p>
        </p:txBody>
      </p:sp>
    </p:spTree>
    <p:extLst>
      <p:ext uri="{BB962C8B-B14F-4D97-AF65-F5344CB8AC3E}">
        <p14:creationId xmlns:p14="http://schemas.microsoft.com/office/powerpoint/2010/main" val="280615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endParaRPr lang="ru-RU" dirty="0"/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образованность;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 биомедицинских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Навыки в сфере лекарственного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 научных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 работы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Профессионализм;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 постоянного самосовершенствования.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определены ключевые компетентности для данной специальности:</a:t>
            </a:r>
          </a:p>
        </p:txBody>
      </p:sp>
    </p:spTree>
    <p:extLst>
      <p:ext uri="{BB962C8B-B14F-4D97-AF65-F5344CB8AC3E}">
        <p14:creationId xmlns:p14="http://schemas.microsoft.com/office/powerpoint/2010/main" val="80832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268760"/>
            <a:ext cx="7408333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организации работы в основных звеньях товаропроводящей системы фармацевтического рынка;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организационного проектирования структур фармацевтических организаций и распределения обязанностей;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логистического анализа;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оказания консультативной помощи специалистам лечебно-профилактических, фармацевтических организаций и населению по вопросам применения лекарственных средств и оказание  первой доврачебной помощи в экстремальной ситуации;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изготовления и контроля качества лекарственных средств аптечного производства;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проведения фармацевтического анализа лекарственных средств на этапах разработки, получения, хранения и применения;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использования основных методов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фармакоэкономики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планирования экономических показателей, формирования цен и анализа рыночных возможностей аптечных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организаций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Компетентность 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выпускников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бакалавров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фармации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2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регистрации ЛС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стандартизация фармацевтической деятельности,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менеджмента качества,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фармацевтическая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опека, фармацевтическая помощь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рациональное использование ЛС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фармакоэкономика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клиническая фармация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знаний и  навыков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новых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сферах лекарственного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3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утверждены следующие дескрипторы: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знать;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понимать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3) использовать на практике знания и умения;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выносить суждения, оценивать идеи, формировать выводы;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передавать собственные понимания и умения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6) способность продолжить дальнейшее обучение в различных направлениях профессиональной деятельности.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дублинских дескрипторов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разработке программ обучения специальности «фармация» позволяет оптимизировать индивидуальные траектории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297426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КГМУ сформирована так называемая «матрица компетентностей» для всех специальностей, включая фармацию, где в рамках определенных  дескрипторов определены все основные конечные результаты обучения (знания, умения, навыки и т.д.).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7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навыков и умений решать проблемы  и навыков критического мышления,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учебных технологий для обеспечения возможности получения знаний везде, всегда и своевременно (в момент, когда они необходимы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 smtClean="0"/>
              <a:t>внедрение </a:t>
            </a:r>
            <a:r>
              <a:rPr lang="ru-RU" dirty="0"/>
              <a:t>в учебный процесс активных методов обучения, </a:t>
            </a:r>
            <a:r>
              <a:rPr lang="ru-RU" dirty="0" smtClean="0"/>
              <a:t>в </a:t>
            </a:r>
            <a:r>
              <a:rPr lang="ru-RU" dirty="0"/>
              <a:t>форме Т</a:t>
            </a:r>
            <a:r>
              <a:rPr lang="en-US" dirty="0"/>
              <a:t>BL</a:t>
            </a:r>
            <a:r>
              <a:rPr lang="ru-RU" dirty="0"/>
              <a:t> (командно-ориентированное обучение) или </a:t>
            </a:r>
            <a:r>
              <a:rPr lang="en-US" dirty="0"/>
              <a:t>PBL</a:t>
            </a:r>
            <a:r>
              <a:rPr lang="ru-RU" dirty="0"/>
              <a:t> (проблемно-ориентированное обучение).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Важными инструментами для достижения поставленной цели являются: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59895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</TotalTime>
  <Words>686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Карагандинский Государственный медицинский университет</vt:lpstr>
      <vt:lpstr>Презентация PowerPoint</vt:lpstr>
      <vt:lpstr>основные требования современности к системе профессионального образования: </vt:lpstr>
      <vt:lpstr>определены ключевые компетентности для данной специальности:</vt:lpstr>
      <vt:lpstr>Компетентность для выпускников бакалавров  фармации включает:</vt:lpstr>
      <vt:lpstr>Приобретение знаний и  навыков в новых сферах лекарственного обеспечения</vt:lpstr>
      <vt:lpstr>Внедрение дублинских дескрипторов при разработке программ обучения специальности «фармация» позволяет оптимизировать индивидуальные траектории обучения </vt:lpstr>
      <vt:lpstr>Презентация PowerPoint</vt:lpstr>
      <vt:lpstr>Важными инструментами для достижения поставленной цели являются: </vt:lpstr>
      <vt:lpstr>Внедрение  технологии проектно-инновационной деятельности студентов, ориентированной на развитие их инновационного мышления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Карагандинский Государственный медицинский университет</dc:title>
  <dc:creator>user</dc:creator>
  <cp:lastModifiedBy>Анатом</cp:lastModifiedBy>
  <cp:revision>12</cp:revision>
  <dcterms:created xsi:type="dcterms:W3CDTF">2013-05-24T16:55:32Z</dcterms:created>
  <dcterms:modified xsi:type="dcterms:W3CDTF">2013-05-25T02:16:44Z</dcterms:modified>
</cp:coreProperties>
</file>